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4"/>
  </p:notesMasterIdLst>
  <p:sldIdLst>
    <p:sldId id="271" r:id="rId2"/>
    <p:sldId id="256" r:id="rId3"/>
    <p:sldId id="272" r:id="rId4"/>
    <p:sldId id="273" r:id="rId5"/>
    <p:sldId id="274" r:id="rId6"/>
    <p:sldId id="275" r:id="rId7"/>
    <p:sldId id="276" r:id="rId8"/>
    <p:sldId id="257" r:id="rId9"/>
    <p:sldId id="268" r:id="rId10"/>
    <p:sldId id="266" r:id="rId11"/>
    <p:sldId id="269" r:id="rId12"/>
    <p:sldId id="262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300" r:id="rId32"/>
    <p:sldId id="299" r:id="rId33"/>
    <p:sldId id="298" r:id="rId34"/>
    <p:sldId id="296" r:id="rId35"/>
    <p:sldId id="297" r:id="rId36"/>
    <p:sldId id="301" r:id="rId37"/>
    <p:sldId id="295" r:id="rId38"/>
    <p:sldId id="302" r:id="rId39"/>
    <p:sldId id="303" r:id="rId40"/>
    <p:sldId id="304" r:id="rId41"/>
    <p:sldId id="305" r:id="rId42"/>
    <p:sldId id="308" r:id="rId43"/>
    <p:sldId id="307" r:id="rId44"/>
    <p:sldId id="309" r:id="rId45"/>
    <p:sldId id="315" r:id="rId46"/>
    <p:sldId id="313" r:id="rId47"/>
    <p:sldId id="310" r:id="rId48"/>
    <p:sldId id="316" r:id="rId49"/>
    <p:sldId id="314" r:id="rId50"/>
    <p:sldId id="317" r:id="rId51"/>
    <p:sldId id="311" r:id="rId52"/>
    <p:sldId id="312" r:id="rId5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138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8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086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04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799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39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26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6111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023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37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688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6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772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92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5860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1749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043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263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6368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5584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577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101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59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044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31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506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937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2473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312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56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70003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35622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5018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438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1847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3769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592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62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94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685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74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9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hape 26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7" name="Shape 27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SzPct val="100000"/>
              <a:buNone/>
              <a:defRPr sz="2400" i="1"/>
            </a:lvl1pPr>
            <a:lvl2pPr lvl="1" algn="ctr">
              <a:spcBef>
                <a:spcPts val="0"/>
              </a:spcBef>
              <a:buNone/>
              <a:defRPr i="1"/>
            </a:lvl2pPr>
            <a:lvl3pPr lvl="2" algn="ctr">
              <a:spcBef>
                <a:spcPts val="0"/>
              </a:spcBef>
              <a:buNone/>
              <a:defRPr i="1"/>
            </a:lvl3pPr>
            <a:lvl4pPr lvl="3" algn="ctr">
              <a:spcBef>
                <a:spcPts val="0"/>
              </a:spcBef>
              <a:buSzPct val="100000"/>
              <a:buNone/>
              <a:defRPr sz="2400" i="1"/>
            </a:lvl4pPr>
            <a:lvl5pPr lvl="4" algn="ctr">
              <a:spcBef>
                <a:spcPts val="0"/>
              </a:spcBef>
              <a:buSzPct val="100000"/>
              <a:buNone/>
              <a:defRPr sz="2400" i="1"/>
            </a:lvl5pPr>
            <a:lvl6pPr lvl="5" algn="ctr">
              <a:spcBef>
                <a:spcPts val="0"/>
              </a:spcBef>
              <a:buSzPct val="100000"/>
              <a:buNone/>
              <a:defRPr sz="2400" i="1"/>
            </a:lvl6pPr>
            <a:lvl7pPr lvl="6" algn="ctr">
              <a:spcBef>
                <a:spcPts val="0"/>
              </a:spcBef>
              <a:buSzPct val="100000"/>
              <a:buNone/>
              <a:defRPr sz="2400" i="1"/>
            </a:lvl7pPr>
            <a:lvl8pPr lvl="7" algn="ctr">
              <a:spcBef>
                <a:spcPts val="0"/>
              </a:spcBef>
              <a:buSzPct val="100000"/>
              <a:buNone/>
              <a:defRPr sz="2400" i="1"/>
            </a:lvl8pPr>
            <a:lvl9pPr lvl="8"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1" name="Shape 71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7" name="Shape 7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9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10" name="Shape 10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Relationship Id="rId9" Type="http://schemas.openxmlformats.org/officeDocument/2006/relationships/image" Target="../media/image6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6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g"/><Relationship Id="rId7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jpg"/><Relationship Id="rId4" Type="http://schemas.openxmlformats.org/officeDocument/2006/relationships/image" Target="../media/image69.jpg"/><Relationship Id="rId9" Type="http://schemas.openxmlformats.org/officeDocument/2006/relationships/image" Target="../media/image7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84.jpg"/><Relationship Id="rId7" Type="http://schemas.openxmlformats.org/officeDocument/2006/relationships/image" Target="../media/image8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11" Type="http://schemas.openxmlformats.org/officeDocument/2006/relationships/image" Target="../media/image92.jpg"/><Relationship Id="rId5" Type="http://schemas.openxmlformats.org/officeDocument/2006/relationships/image" Target="../media/image86.jpg"/><Relationship Id="rId10" Type="http://schemas.openxmlformats.org/officeDocument/2006/relationships/image" Target="../media/image91.jpg"/><Relationship Id="rId4" Type="http://schemas.openxmlformats.org/officeDocument/2006/relationships/image" Target="../media/image85.jpg"/><Relationship Id="rId9" Type="http://schemas.openxmlformats.org/officeDocument/2006/relationships/image" Target="../media/image90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g"/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10" Type="http://schemas.openxmlformats.org/officeDocument/2006/relationships/image" Target="../media/image100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g"/><Relationship Id="rId3" Type="http://schemas.openxmlformats.org/officeDocument/2006/relationships/image" Target="../media/image101.jpg"/><Relationship Id="rId7" Type="http://schemas.openxmlformats.org/officeDocument/2006/relationships/image" Target="../media/image10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g"/><Relationship Id="rId5" Type="http://schemas.openxmlformats.org/officeDocument/2006/relationships/image" Target="../media/image103.jpg"/><Relationship Id="rId4" Type="http://schemas.openxmlformats.org/officeDocument/2006/relationships/image" Target="../media/image10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113.jpg"/><Relationship Id="rId7" Type="http://schemas.openxmlformats.org/officeDocument/2006/relationships/image" Target="../media/image1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image" Target="../media/image115.jpg"/><Relationship Id="rId4" Type="http://schemas.openxmlformats.org/officeDocument/2006/relationships/image" Target="../media/image11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jpg"/><Relationship Id="rId3" Type="http://schemas.openxmlformats.org/officeDocument/2006/relationships/image" Target="../media/image119.jpg"/><Relationship Id="rId7" Type="http://schemas.openxmlformats.org/officeDocument/2006/relationships/image" Target="../media/image1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jpg"/><Relationship Id="rId5" Type="http://schemas.openxmlformats.org/officeDocument/2006/relationships/image" Target="../media/image121.jpg"/><Relationship Id="rId4" Type="http://schemas.openxmlformats.org/officeDocument/2006/relationships/image" Target="../media/image120.jpg"/><Relationship Id="rId9" Type="http://schemas.openxmlformats.org/officeDocument/2006/relationships/image" Target="../media/image12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g"/><Relationship Id="rId3" Type="http://schemas.openxmlformats.org/officeDocument/2006/relationships/image" Target="../media/image126.jpg"/><Relationship Id="rId7" Type="http://schemas.openxmlformats.org/officeDocument/2006/relationships/image" Target="../media/image1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jpg"/><Relationship Id="rId5" Type="http://schemas.openxmlformats.org/officeDocument/2006/relationships/image" Target="../media/image128.jpg"/><Relationship Id="rId10" Type="http://schemas.openxmlformats.org/officeDocument/2006/relationships/image" Target="../media/image133.jpg"/><Relationship Id="rId4" Type="http://schemas.openxmlformats.org/officeDocument/2006/relationships/image" Target="../media/image127.jpg"/><Relationship Id="rId9" Type="http://schemas.openxmlformats.org/officeDocument/2006/relationships/image" Target="../media/image132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g"/><Relationship Id="rId3" Type="http://schemas.openxmlformats.org/officeDocument/2006/relationships/image" Target="../media/image134.jpg"/><Relationship Id="rId7" Type="http://schemas.openxmlformats.org/officeDocument/2006/relationships/image" Target="../media/image1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jpg"/><Relationship Id="rId5" Type="http://schemas.openxmlformats.org/officeDocument/2006/relationships/image" Target="../media/image136.jpg"/><Relationship Id="rId10" Type="http://schemas.openxmlformats.org/officeDocument/2006/relationships/image" Target="../media/image141.jpg"/><Relationship Id="rId4" Type="http://schemas.openxmlformats.org/officeDocument/2006/relationships/image" Target="../media/image135.jpg"/><Relationship Id="rId9" Type="http://schemas.openxmlformats.org/officeDocument/2006/relationships/image" Target="../media/image140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g"/><Relationship Id="rId3" Type="http://schemas.openxmlformats.org/officeDocument/2006/relationships/image" Target="../media/image142.jpg"/><Relationship Id="rId7" Type="http://schemas.openxmlformats.org/officeDocument/2006/relationships/image" Target="../media/image1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jpg"/><Relationship Id="rId5" Type="http://schemas.openxmlformats.org/officeDocument/2006/relationships/image" Target="../media/image144.jpg"/><Relationship Id="rId4" Type="http://schemas.openxmlformats.org/officeDocument/2006/relationships/image" Target="../media/image143.jpg"/><Relationship Id="rId9" Type="http://schemas.openxmlformats.org/officeDocument/2006/relationships/image" Target="../media/image14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jpg"/><Relationship Id="rId3" Type="http://schemas.openxmlformats.org/officeDocument/2006/relationships/image" Target="../media/image149.jpg"/><Relationship Id="rId7" Type="http://schemas.openxmlformats.org/officeDocument/2006/relationships/image" Target="../media/image15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jpg"/><Relationship Id="rId5" Type="http://schemas.openxmlformats.org/officeDocument/2006/relationships/image" Target="../media/image151.jpg"/><Relationship Id="rId4" Type="http://schemas.openxmlformats.org/officeDocument/2006/relationships/image" Target="../media/image150.jpg"/><Relationship Id="rId9" Type="http://schemas.openxmlformats.org/officeDocument/2006/relationships/image" Target="../media/image155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g"/><Relationship Id="rId3" Type="http://schemas.openxmlformats.org/officeDocument/2006/relationships/image" Target="../media/image156.jpg"/><Relationship Id="rId7" Type="http://schemas.openxmlformats.org/officeDocument/2006/relationships/image" Target="../media/image16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jpg"/><Relationship Id="rId5" Type="http://schemas.openxmlformats.org/officeDocument/2006/relationships/image" Target="../media/image158.jpg"/><Relationship Id="rId4" Type="http://schemas.openxmlformats.org/officeDocument/2006/relationships/image" Target="../media/image157.jpg"/><Relationship Id="rId9" Type="http://schemas.openxmlformats.org/officeDocument/2006/relationships/image" Target="../media/image162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jpg"/><Relationship Id="rId3" Type="http://schemas.openxmlformats.org/officeDocument/2006/relationships/image" Target="../media/image163.jpg"/><Relationship Id="rId7" Type="http://schemas.openxmlformats.org/officeDocument/2006/relationships/image" Target="../media/image16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jpg"/><Relationship Id="rId5" Type="http://schemas.openxmlformats.org/officeDocument/2006/relationships/image" Target="../media/image165.jpg"/><Relationship Id="rId4" Type="http://schemas.openxmlformats.org/officeDocument/2006/relationships/image" Target="../media/image164.jpg"/><Relationship Id="rId9" Type="http://schemas.openxmlformats.org/officeDocument/2006/relationships/image" Target="../media/image169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jpg"/><Relationship Id="rId3" Type="http://schemas.openxmlformats.org/officeDocument/2006/relationships/image" Target="../media/image170.jpg"/><Relationship Id="rId7" Type="http://schemas.openxmlformats.org/officeDocument/2006/relationships/image" Target="../media/image17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jpg"/><Relationship Id="rId5" Type="http://schemas.openxmlformats.org/officeDocument/2006/relationships/image" Target="../media/image172.jpg"/><Relationship Id="rId4" Type="http://schemas.openxmlformats.org/officeDocument/2006/relationships/image" Target="../media/image17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g"/><Relationship Id="rId3" Type="http://schemas.openxmlformats.org/officeDocument/2006/relationships/image" Target="../media/image176.jpg"/><Relationship Id="rId7" Type="http://schemas.openxmlformats.org/officeDocument/2006/relationships/image" Target="../media/image18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jpg"/><Relationship Id="rId5" Type="http://schemas.openxmlformats.org/officeDocument/2006/relationships/image" Target="../media/image178.jpg"/><Relationship Id="rId10" Type="http://schemas.openxmlformats.org/officeDocument/2006/relationships/image" Target="../media/image183.jpg"/><Relationship Id="rId4" Type="http://schemas.openxmlformats.org/officeDocument/2006/relationships/image" Target="../media/image177.jpg"/><Relationship Id="rId9" Type="http://schemas.openxmlformats.org/officeDocument/2006/relationships/image" Target="../media/image182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jpg"/><Relationship Id="rId3" Type="http://schemas.openxmlformats.org/officeDocument/2006/relationships/image" Target="../media/image184.jpg"/><Relationship Id="rId7" Type="http://schemas.openxmlformats.org/officeDocument/2006/relationships/image" Target="../media/image18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jpg"/><Relationship Id="rId5" Type="http://schemas.openxmlformats.org/officeDocument/2006/relationships/image" Target="../media/image186.jpg"/><Relationship Id="rId4" Type="http://schemas.openxmlformats.org/officeDocument/2006/relationships/image" Target="../media/image185.jpg"/><Relationship Id="rId9" Type="http://schemas.openxmlformats.org/officeDocument/2006/relationships/image" Target="../media/image190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jpg"/><Relationship Id="rId3" Type="http://schemas.openxmlformats.org/officeDocument/2006/relationships/image" Target="../media/image191.jpg"/><Relationship Id="rId7" Type="http://schemas.openxmlformats.org/officeDocument/2006/relationships/image" Target="../media/image19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jpg"/><Relationship Id="rId5" Type="http://schemas.openxmlformats.org/officeDocument/2006/relationships/image" Target="../media/image193.jpg"/><Relationship Id="rId4" Type="http://schemas.openxmlformats.org/officeDocument/2006/relationships/image" Target="../media/image192.jpg"/><Relationship Id="rId9" Type="http://schemas.openxmlformats.org/officeDocument/2006/relationships/image" Target="../media/image19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jpg"/><Relationship Id="rId3" Type="http://schemas.openxmlformats.org/officeDocument/2006/relationships/image" Target="../media/image203.jpg"/><Relationship Id="rId7" Type="http://schemas.openxmlformats.org/officeDocument/2006/relationships/image" Target="../media/image20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jpg"/><Relationship Id="rId5" Type="http://schemas.openxmlformats.org/officeDocument/2006/relationships/image" Target="../media/image205.jpg"/><Relationship Id="rId4" Type="http://schemas.openxmlformats.org/officeDocument/2006/relationships/image" Target="../media/image204.jpg"/><Relationship Id="rId9" Type="http://schemas.openxmlformats.org/officeDocument/2006/relationships/image" Target="../media/image209.jp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jpg"/><Relationship Id="rId3" Type="http://schemas.openxmlformats.org/officeDocument/2006/relationships/image" Target="../media/image210.jpg"/><Relationship Id="rId7" Type="http://schemas.openxmlformats.org/officeDocument/2006/relationships/image" Target="../media/image2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3.jpg"/><Relationship Id="rId5" Type="http://schemas.openxmlformats.org/officeDocument/2006/relationships/image" Target="../media/image212.jpg"/><Relationship Id="rId10" Type="http://schemas.openxmlformats.org/officeDocument/2006/relationships/image" Target="../media/image217.jpg"/><Relationship Id="rId4" Type="http://schemas.openxmlformats.org/officeDocument/2006/relationships/image" Target="../media/image211.jpg"/><Relationship Id="rId9" Type="http://schemas.openxmlformats.org/officeDocument/2006/relationships/image" Target="../media/image216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3.jpg"/><Relationship Id="rId3" Type="http://schemas.openxmlformats.org/officeDocument/2006/relationships/image" Target="../media/image218.jpg"/><Relationship Id="rId7" Type="http://schemas.openxmlformats.org/officeDocument/2006/relationships/image" Target="../media/image2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1.jpg"/><Relationship Id="rId5" Type="http://schemas.openxmlformats.org/officeDocument/2006/relationships/image" Target="../media/image220.jpg"/><Relationship Id="rId10" Type="http://schemas.openxmlformats.org/officeDocument/2006/relationships/image" Target="../media/image225.jpg"/><Relationship Id="rId4" Type="http://schemas.openxmlformats.org/officeDocument/2006/relationships/image" Target="../media/image219.jpg"/><Relationship Id="rId9" Type="http://schemas.openxmlformats.org/officeDocument/2006/relationships/image" Target="../media/image224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jpg"/><Relationship Id="rId3" Type="http://schemas.openxmlformats.org/officeDocument/2006/relationships/image" Target="../media/image226.jpg"/><Relationship Id="rId7" Type="http://schemas.openxmlformats.org/officeDocument/2006/relationships/image" Target="../media/image23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9.jpg"/><Relationship Id="rId5" Type="http://schemas.openxmlformats.org/officeDocument/2006/relationships/image" Target="../media/image228.jpg"/><Relationship Id="rId10" Type="http://schemas.openxmlformats.org/officeDocument/2006/relationships/image" Target="../media/image233.jpg"/><Relationship Id="rId4" Type="http://schemas.openxmlformats.org/officeDocument/2006/relationships/image" Target="../media/image227.jpg"/><Relationship Id="rId9" Type="http://schemas.openxmlformats.org/officeDocument/2006/relationships/image" Target="../media/image232.jp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jpg"/><Relationship Id="rId3" Type="http://schemas.openxmlformats.org/officeDocument/2006/relationships/image" Target="../media/image234.jpg"/><Relationship Id="rId7" Type="http://schemas.openxmlformats.org/officeDocument/2006/relationships/image" Target="../media/image2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7.jpg"/><Relationship Id="rId5" Type="http://schemas.openxmlformats.org/officeDocument/2006/relationships/image" Target="../media/image236.jpg"/><Relationship Id="rId10" Type="http://schemas.openxmlformats.org/officeDocument/2006/relationships/image" Target="../media/image241.jpg"/><Relationship Id="rId4" Type="http://schemas.openxmlformats.org/officeDocument/2006/relationships/image" Target="../media/image235.jpg"/><Relationship Id="rId9" Type="http://schemas.openxmlformats.org/officeDocument/2006/relationships/image" Target="../media/image24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jpg"/><Relationship Id="rId3" Type="http://schemas.openxmlformats.org/officeDocument/2006/relationships/image" Target="../media/image242.jpg"/><Relationship Id="rId7" Type="http://schemas.openxmlformats.org/officeDocument/2006/relationships/image" Target="../media/image24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5.jpg"/><Relationship Id="rId5" Type="http://schemas.openxmlformats.org/officeDocument/2006/relationships/image" Target="../media/image244.jpg"/><Relationship Id="rId4" Type="http://schemas.openxmlformats.org/officeDocument/2006/relationships/image" Target="../media/image243.jpg"/><Relationship Id="rId9" Type="http://schemas.openxmlformats.org/officeDocument/2006/relationships/image" Target="../media/image248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jpg"/><Relationship Id="rId3" Type="http://schemas.openxmlformats.org/officeDocument/2006/relationships/image" Target="../media/image249.jpg"/><Relationship Id="rId7" Type="http://schemas.openxmlformats.org/officeDocument/2006/relationships/image" Target="../media/image25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2.jpg"/><Relationship Id="rId5" Type="http://schemas.openxmlformats.org/officeDocument/2006/relationships/image" Target="../media/image251.jpg"/><Relationship Id="rId10" Type="http://schemas.openxmlformats.org/officeDocument/2006/relationships/image" Target="../media/image256.jpg"/><Relationship Id="rId4" Type="http://schemas.openxmlformats.org/officeDocument/2006/relationships/image" Target="../media/image250.jpg"/><Relationship Id="rId9" Type="http://schemas.openxmlformats.org/officeDocument/2006/relationships/image" Target="../media/image255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jpg"/><Relationship Id="rId3" Type="http://schemas.openxmlformats.org/officeDocument/2006/relationships/image" Target="../media/image257.jpg"/><Relationship Id="rId7" Type="http://schemas.openxmlformats.org/officeDocument/2006/relationships/image" Target="../media/image26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0.jpg"/><Relationship Id="rId5" Type="http://schemas.openxmlformats.org/officeDocument/2006/relationships/image" Target="../media/image259.jpg"/><Relationship Id="rId4" Type="http://schemas.openxmlformats.org/officeDocument/2006/relationships/image" Target="../media/image258.jpg"/><Relationship Id="rId9" Type="http://schemas.openxmlformats.org/officeDocument/2006/relationships/image" Target="../media/image26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10" Type="http://schemas.openxmlformats.org/officeDocument/2006/relationships/image" Target="../media/image45.jp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10" Type="http://schemas.openxmlformats.org/officeDocument/2006/relationships/image" Target="../media/image53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 smtClean="0"/>
              <a:t>Small Animal Breeds</a:t>
            </a:r>
            <a:r>
              <a:rPr lang="en" dirty="0" smtClean="0"/>
              <a:t> </a:t>
            </a:r>
            <a:endParaRPr lang="en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Vet Science CDE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20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Russian Blue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37" y="1990275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225" y="2019625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7975" y="132175"/>
            <a:ext cx="2076450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9212" y="833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7">
            <a:alphaModFix/>
          </a:blip>
          <a:srcRect r="50335"/>
          <a:stretch/>
        </p:blipFill>
        <p:spPr>
          <a:xfrm>
            <a:off x="76700" y="79775"/>
            <a:ext cx="1419174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1150" y="2048200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2775" y="74400"/>
            <a:ext cx="2486025" cy="16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Siamese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350" y="2071225"/>
            <a:ext cx="2638425" cy="16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900" y="264650"/>
            <a:ext cx="26384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850" y="2255612"/>
            <a:ext cx="2266949" cy="16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50" y="2174750"/>
            <a:ext cx="2228849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50" y="161100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31625" y="184912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6662" y="2191937"/>
            <a:ext cx="1257299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Sphynx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4600" y="2277650"/>
            <a:ext cx="2190750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575" y="2241937"/>
            <a:ext cx="24574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8800" y="165875"/>
            <a:ext cx="1485900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6750" y="189675"/>
            <a:ext cx="2343149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7225" y="165862"/>
            <a:ext cx="2457450" cy="1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575" y="237300"/>
            <a:ext cx="1771649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23225" y="2270512"/>
            <a:ext cx="2543174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dirty="0" smtClean="0"/>
              <a:t>Rabbit</a:t>
            </a:r>
            <a:r>
              <a:rPr lang="en" dirty="0" smtClean="0"/>
              <a:t> </a:t>
            </a:r>
            <a:r>
              <a:rPr lang="en" dirty="0"/>
              <a:t>Breeds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0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English Ang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2988602" cy="236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nch Ang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1" y="136478"/>
            <a:ext cx="3326642" cy="224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713041"/>
            <a:ext cx="2686050" cy="2377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12" y="2496990"/>
            <a:ext cx="2588378" cy="2491980"/>
          </a:xfrm>
          <a:prstGeom prst="rect">
            <a:avLst/>
          </a:prstGeom>
        </p:spPr>
      </p:pic>
      <p:sp>
        <p:nvSpPr>
          <p:cNvPr id="6144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729251" y="2054110"/>
            <a:ext cx="1885950" cy="131445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500" b="1" dirty="0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Weight: 5-10 pounds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Color: variety of colors</a:t>
            </a:r>
          </a:p>
          <a:p>
            <a:pPr>
              <a:lnSpc>
                <a:spcPct val="80000"/>
              </a:lnSpc>
            </a:pPr>
            <a:r>
              <a:rPr lang="en-US" altLang="en-US" sz="1500" dirty="0"/>
              <a:t>Body: long silky hair</a:t>
            </a:r>
          </a:p>
          <a:p>
            <a:pPr>
              <a:lnSpc>
                <a:spcPct val="80000"/>
              </a:lnSpc>
            </a:pPr>
            <a:endParaRPr lang="en-US" altLang="en-US" sz="1500" dirty="0"/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14901" y="252484"/>
            <a:ext cx="2914650" cy="1102519"/>
          </a:xfrm>
          <a:noFill/>
          <a:ln/>
        </p:spPr>
        <p:txBody>
          <a:bodyPr anchor="ctr"/>
          <a:lstStyle/>
          <a:p>
            <a:r>
              <a:rPr lang="en-US" altLang="en-US" sz="3300" dirty="0">
                <a:solidFill>
                  <a:schemeClr val="bg1"/>
                </a:solidFill>
              </a:rPr>
              <a:t>Angora</a:t>
            </a:r>
          </a:p>
        </p:txBody>
      </p:sp>
    </p:spTree>
    <p:extLst>
      <p:ext uri="{BB962C8B-B14F-4D97-AF65-F5344CB8AC3E}">
        <p14:creationId xmlns:p14="http://schemas.microsoft.com/office/powerpoint/2010/main" val="38348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aliforn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58000" cy="48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5050" y="3371850"/>
            <a:ext cx="1885950" cy="160020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350" b="1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350"/>
              <a:t>Weight: 8-12 pounds</a:t>
            </a:r>
          </a:p>
          <a:p>
            <a:pPr>
              <a:lnSpc>
                <a:spcPct val="80000"/>
              </a:lnSpc>
            </a:pPr>
            <a:r>
              <a:rPr lang="en-US" altLang="en-US" sz="1350"/>
              <a:t>Color: white, with black nose, ears, feet and tail</a:t>
            </a:r>
          </a:p>
          <a:p>
            <a:pPr>
              <a:lnSpc>
                <a:spcPct val="80000"/>
              </a:lnSpc>
            </a:pPr>
            <a:r>
              <a:rPr lang="en-US" altLang="en-US" sz="1350"/>
              <a:t>Body: rounded body, medium build, and short smooth coat</a:t>
            </a:r>
          </a:p>
          <a:p>
            <a:pPr>
              <a:lnSpc>
                <a:spcPct val="80000"/>
              </a:lnSpc>
            </a:pPr>
            <a:endParaRPr lang="en-US" altLang="en-US" sz="1350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143000" y="0"/>
            <a:ext cx="2343150" cy="1102519"/>
          </a:xfrm>
          <a:noFill/>
          <a:ln/>
        </p:spPr>
        <p:txBody>
          <a:bodyPr anchor="ctr"/>
          <a:lstStyle/>
          <a:p>
            <a:r>
              <a:rPr lang="en-US" altLang="en-US" sz="3300" dirty="0">
                <a:solidFill>
                  <a:schemeClr val="bg1"/>
                </a:solidFill>
              </a:rPr>
              <a:t>Californian</a:t>
            </a:r>
          </a:p>
        </p:txBody>
      </p:sp>
    </p:spTree>
    <p:extLst>
      <p:ext uri="{BB962C8B-B14F-4D97-AF65-F5344CB8AC3E}">
        <p14:creationId xmlns:p14="http://schemas.microsoft.com/office/powerpoint/2010/main" val="33251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Du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441"/>
            <a:ext cx="6858000" cy="50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0"/>
            <a:ext cx="2057400" cy="165735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200" b="1" dirty="0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200" dirty="0"/>
              <a:t>Weight: 3.5-5.5 pounds</a:t>
            </a:r>
          </a:p>
          <a:p>
            <a:pPr>
              <a:lnSpc>
                <a:spcPct val="80000"/>
              </a:lnSpc>
            </a:pPr>
            <a:r>
              <a:rPr lang="en-US" altLang="en-US" sz="1200" dirty="0"/>
              <a:t>Color: white with back, blue or brown, chocolate, steel or tortoise</a:t>
            </a:r>
          </a:p>
          <a:p>
            <a:pPr>
              <a:lnSpc>
                <a:spcPct val="80000"/>
              </a:lnSpc>
            </a:pPr>
            <a:r>
              <a:rPr lang="en-US" altLang="en-US" sz="1200" dirty="0"/>
              <a:t>Body: The front of the face, body and the back feet are white, the rest is colored</a:t>
            </a:r>
          </a:p>
          <a:p>
            <a:pPr>
              <a:lnSpc>
                <a:spcPct val="80000"/>
              </a:lnSpc>
            </a:pPr>
            <a:endParaRPr lang="en-US" altLang="en-US" sz="1200" dirty="0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372100" y="342901"/>
            <a:ext cx="2400300" cy="516731"/>
          </a:xfrm>
          <a:noFill/>
          <a:ln/>
        </p:spPr>
        <p:txBody>
          <a:bodyPr anchor="ctr"/>
          <a:lstStyle/>
          <a:p>
            <a:r>
              <a:rPr lang="en-US" altLang="en-US" sz="3000"/>
              <a:t>Dutch</a:t>
            </a:r>
          </a:p>
        </p:txBody>
      </p:sp>
    </p:spTree>
    <p:extLst>
      <p:ext uri="{BB962C8B-B14F-4D97-AF65-F5344CB8AC3E}">
        <p14:creationId xmlns:p14="http://schemas.microsoft.com/office/powerpoint/2010/main" val="42310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English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-69056"/>
            <a:ext cx="5314950" cy="521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14450" y="800100"/>
            <a:ext cx="2114550" cy="200025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050" b="1" dirty="0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050" dirty="0"/>
              <a:t>Weight: 5-8 pounds</a:t>
            </a:r>
          </a:p>
          <a:p>
            <a:pPr>
              <a:lnSpc>
                <a:spcPct val="80000"/>
              </a:lnSpc>
            </a:pPr>
            <a:r>
              <a:rPr lang="en-US" altLang="en-US" sz="1050" dirty="0"/>
              <a:t>Color: white with black, blue, chocolate, gold, grey, lilac or tortoise. Markings include butterfly mark on nose, colored ears, eye rings, spine marking (which is herringboned) and a spot on the cheek and a chain of spots along the body</a:t>
            </a:r>
          </a:p>
          <a:p>
            <a:pPr>
              <a:lnSpc>
                <a:spcPct val="80000"/>
              </a:lnSpc>
            </a:pPr>
            <a:r>
              <a:rPr lang="en-US" altLang="en-US" sz="1050" dirty="0"/>
              <a:t>Body: Long arched body (like a hare)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00200" y="1"/>
            <a:ext cx="3714750" cy="631031"/>
          </a:xfrm>
          <a:noFill/>
          <a:ln/>
        </p:spPr>
        <p:txBody>
          <a:bodyPr anchor="ctr"/>
          <a:lstStyle/>
          <a:p>
            <a:r>
              <a:rPr lang="en-US" altLang="en-US" sz="3300"/>
              <a:t>English Spot</a:t>
            </a:r>
          </a:p>
        </p:txBody>
      </p:sp>
    </p:spTree>
    <p:extLst>
      <p:ext uri="{BB962C8B-B14F-4D97-AF65-F5344CB8AC3E}">
        <p14:creationId xmlns:p14="http://schemas.microsoft.com/office/powerpoint/2010/main" val="35114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Netherland Dwa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96441"/>
            <a:ext cx="6858000" cy="52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0"/>
            <a:ext cx="2000250" cy="154305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200" b="1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200"/>
              <a:t>Weight: Under 2.5 pounds</a:t>
            </a:r>
          </a:p>
          <a:p>
            <a:pPr>
              <a:lnSpc>
                <a:spcPct val="80000"/>
              </a:lnSpc>
            </a:pPr>
            <a:r>
              <a:rPr lang="en-US" altLang="en-US" sz="1200"/>
              <a:t>Color:self group, shaded group, agouti group, tan pattern group, fawn, himilayan, orange, steel, tortoiseshell</a:t>
            </a:r>
          </a:p>
          <a:p>
            <a:pPr>
              <a:lnSpc>
                <a:spcPct val="80000"/>
              </a:lnSpc>
            </a:pPr>
            <a:r>
              <a:rPr lang="en-US" altLang="en-US" sz="1200"/>
              <a:t>Body: Ears seem too short for head</a:t>
            </a:r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772150" y="285750"/>
            <a:ext cx="2228850" cy="685800"/>
          </a:xfrm>
          <a:noFill/>
          <a:ln/>
        </p:spPr>
        <p:txBody>
          <a:bodyPr anchor="ctr"/>
          <a:lstStyle/>
          <a:p>
            <a:r>
              <a:rPr lang="en-US" altLang="en-US" sz="3000" dirty="0" smtClean="0">
                <a:solidFill>
                  <a:schemeClr val="bg1"/>
                </a:solidFill>
              </a:rPr>
              <a:t>Netherland </a:t>
            </a:r>
            <a:r>
              <a:rPr lang="en-US" altLang="en-US" sz="3000" dirty="0">
                <a:solidFill>
                  <a:schemeClr val="bg1"/>
                </a:solidFill>
              </a:rPr>
              <a:t>Dwarf</a:t>
            </a:r>
          </a:p>
        </p:txBody>
      </p:sp>
    </p:spTree>
    <p:extLst>
      <p:ext uri="{BB962C8B-B14F-4D97-AF65-F5344CB8AC3E}">
        <p14:creationId xmlns:p14="http://schemas.microsoft.com/office/powerpoint/2010/main" val="10228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Mini 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50082"/>
            <a:ext cx="6858000" cy="44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0"/>
            <a:ext cx="2000250" cy="1600200"/>
          </a:xfrm>
          <a:solidFill>
            <a:srgbClr val="FFFF00"/>
          </a:solidFill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350" b="1" dirty="0"/>
              <a:t>Breed Description</a:t>
            </a:r>
          </a:p>
          <a:p>
            <a:pPr>
              <a:lnSpc>
                <a:spcPct val="80000"/>
              </a:lnSpc>
            </a:pPr>
            <a:r>
              <a:rPr lang="en-US" altLang="en-US" sz="1350" dirty="0"/>
              <a:t>Weight: 3-4.5 pounds</a:t>
            </a:r>
          </a:p>
          <a:p>
            <a:pPr>
              <a:lnSpc>
                <a:spcPct val="80000"/>
              </a:lnSpc>
            </a:pPr>
            <a:r>
              <a:rPr lang="en-US" altLang="en-US" sz="1350" dirty="0"/>
              <a:t>Color: black, blue, broken group, castor, chinchilla, chocolate, Himalayan, lilac, lynx, opal, red, seal tortoise. white</a:t>
            </a:r>
          </a:p>
          <a:p>
            <a:pPr>
              <a:lnSpc>
                <a:spcPct val="80000"/>
              </a:lnSpc>
            </a:pPr>
            <a:endParaRPr lang="en-US" altLang="en-US" sz="1350" dirty="0"/>
          </a:p>
        </p:txBody>
      </p:sp>
      <p:sp>
        <p:nvSpPr>
          <p:cNvPr id="962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5429250" y="1"/>
            <a:ext cx="2228850" cy="745331"/>
          </a:xfrm>
          <a:noFill/>
          <a:ln/>
        </p:spPr>
        <p:txBody>
          <a:bodyPr anchor="ctr"/>
          <a:lstStyle/>
          <a:p>
            <a:r>
              <a:rPr lang="en-US" altLang="en-US" sz="3300"/>
              <a:t>Mini-Rex</a:t>
            </a:r>
          </a:p>
        </p:txBody>
      </p:sp>
    </p:spTree>
    <p:extLst>
      <p:ext uri="{BB962C8B-B14F-4D97-AF65-F5344CB8AC3E}">
        <p14:creationId xmlns:p14="http://schemas.microsoft.com/office/powerpoint/2010/main" val="1545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/>
              <a:t>Cat Breeds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Birds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2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Cockatiel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5675" y="3314700"/>
            <a:ext cx="1838324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750" y="444251"/>
            <a:ext cx="1543050" cy="247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5500" y="216227"/>
            <a:ext cx="11430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0988" y="125013"/>
            <a:ext cx="1885949" cy="1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650" y="1063375"/>
            <a:ext cx="13906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7994" y="2190450"/>
            <a:ext cx="115252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72000" y="3390899"/>
            <a:ext cx="2105025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00376" y="2234704"/>
            <a:ext cx="1114425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278" y="3162449"/>
            <a:ext cx="2752725" cy="1666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7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Cockatoo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50" y="3352800"/>
            <a:ext cx="2238374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7250" y="117250"/>
            <a:ext cx="158115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4725" y="2143762"/>
            <a:ext cx="2486024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9983" y="270039"/>
            <a:ext cx="13335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6525" y="1012600"/>
            <a:ext cx="20669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8287" y="185427"/>
            <a:ext cx="137160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31625" y="23703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14100" y="3108100"/>
            <a:ext cx="1085850" cy="162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Love Birds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229" y="3342833"/>
            <a:ext cx="251460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1450" y="2186300"/>
            <a:ext cx="22097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6450" y="2540175"/>
            <a:ext cx="2324100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2425" y="3737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075" y="1666875"/>
            <a:ext cx="2466974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9009" y="135750"/>
            <a:ext cx="2324100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6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Parakeet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450" y="2646550"/>
            <a:ext cx="21335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7624" y="692012"/>
            <a:ext cx="238124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3100" y="2750100"/>
            <a:ext cx="1343024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050" y="2105725"/>
            <a:ext cx="2400299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4612" y="264757"/>
            <a:ext cx="2247899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6125" y="2968750"/>
            <a:ext cx="268605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22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African Grey Parrot 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7337" y="1645450"/>
            <a:ext cx="2276475" cy="168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700" y="1323275"/>
            <a:ext cx="17145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 l="17087" r="16909"/>
          <a:stretch/>
        </p:blipFill>
        <p:spPr>
          <a:xfrm>
            <a:off x="4886126" y="894651"/>
            <a:ext cx="1288749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36625" y="1012600"/>
            <a:ext cx="2219324" cy="176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5300" y="2945700"/>
            <a:ext cx="23241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3350" y="3164775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Canary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8025" y="8348"/>
            <a:ext cx="16573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700" y="2653625"/>
            <a:ext cx="14573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875" y="28536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17000" y="2376700"/>
            <a:ext cx="2286000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00550" y="117138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20025" y="905576"/>
            <a:ext cx="195262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8625" y="1139150"/>
            <a:ext cx="1514475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04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Macaw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7312" y="25315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150" y="1728787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7625" y="288816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6225" y="3141325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85450" y="205975"/>
            <a:ext cx="2066925" cy="187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275" y="1112387"/>
            <a:ext cx="2133599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21025" y="561325"/>
            <a:ext cx="1142999" cy="220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78950" y="148825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8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Sun Conure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825" y="2163275"/>
            <a:ext cx="1704974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088" y="53701"/>
            <a:ext cx="1600199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50" y="3049275"/>
            <a:ext cx="1695449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4750" y="1200150"/>
            <a:ext cx="1619250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5613" y="376876"/>
            <a:ext cx="22764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5600" y="1134825"/>
            <a:ext cx="1952624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7137" y="2393400"/>
            <a:ext cx="2600325" cy="17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31200" y="3277875"/>
            <a:ext cx="2076450" cy="1552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77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Zebra Finch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350" y="2059700"/>
            <a:ext cx="16383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5550" y="2205675"/>
            <a:ext cx="2143124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750" y="3239775"/>
            <a:ext cx="2876550" cy="159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9012" y="812150"/>
            <a:ext cx="1743075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3068325"/>
            <a:ext cx="137160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12589" y="139300"/>
            <a:ext cx="2200274" cy="178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625" y="1200150"/>
            <a:ext cx="2105025" cy="158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9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Abyssinian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7075" y="2140350"/>
            <a:ext cx="120967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25" y="2105725"/>
            <a:ext cx="2400299" cy="180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9825" y="196037"/>
            <a:ext cx="2505074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19300" y="238900"/>
            <a:ext cx="25431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9400" y="115075"/>
            <a:ext cx="1295399" cy="19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9600" y="115075"/>
            <a:ext cx="2066925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84900" y="2202262"/>
            <a:ext cx="1257299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33925" y="2216550"/>
            <a:ext cx="2552699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3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Small </a:t>
            </a:r>
            <a:r>
              <a:rPr lang="en" dirty="0" smtClean="0"/>
              <a:t>Mammals</a:t>
            </a:r>
            <a:endParaRPr lang="en" dirty="0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71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Chinchilla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750" y="2216437"/>
            <a:ext cx="25336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8825" y="2324350"/>
            <a:ext cx="1685925" cy="17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5750" y="2939700"/>
            <a:ext cx="17430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150" y="3336925"/>
            <a:ext cx="28384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5300" y="234550"/>
            <a:ext cx="24955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150" y="1244250"/>
            <a:ext cx="2266949" cy="16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34887" y="134933"/>
            <a:ext cx="2000249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71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Ferret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050" y="3433775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1600" y="1709737"/>
            <a:ext cx="2657475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8225" y="2034312"/>
            <a:ext cx="2571750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78000" y="115075"/>
            <a:ext cx="321945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600" y="1244250"/>
            <a:ext cx="923924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0201" y="585422"/>
            <a:ext cx="2666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79975" y="3279400"/>
            <a:ext cx="17430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2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Gerbil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000" y="1827525"/>
            <a:ext cx="26479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7550" y="3009962"/>
            <a:ext cx="1752599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125" y="3102900"/>
            <a:ext cx="24955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5276" y="431032"/>
            <a:ext cx="2619374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87550" y="205978"/>
            <a:ext cx="260984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675" y="1200175"/>
            <a:ext cx="18192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81775" y="3136237"/>
            <a:ext cx="2562225" cy="170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Guinea Pig (Cavy)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2975" y="1311787"/>
            <a:ext cx="2314574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250" y="2087487"/>
            <a:ext cx="2590799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0372" y="248521"/>
            <a:ext cx="26765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4125" y="32743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125" y="1139175"/>
            <a:ext cx="2609849" cy="17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7750" y="3207675"/>
            <a:ext cx="2438400" cy="173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Hamster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3375" y="434900"/>
            <a:ext cx="19621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9300" y="1714500"/>
            <a:ext cx="2162175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4325" y="2206912"/>
            <a:ext cx="2562225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7900" y="479906"/>
            <a:ext cx="2171700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7500" y="0"/>
            <a:ext cx="2133600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2600" y="1150675"/>
            <a:ext cx="12191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43725" y="3244900"/>
            <a:ext cx="2286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2600" y="32449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7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Hedgehog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549" y="3387268"/>
            <a:ext cx="2247899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829012"/>
            <a:ext cx="22288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223" y="2020037"/>
            <a:ext cx="2609849" cy="17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00" y="1095475"/>
            <a:ext cx="2314574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8825" y="1967650"/>
            <a:ext cx="24574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28975" y="233282"/>
            <a:ext cx="301942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78150" y="299574"/>
            <a:ext cx="2514600" cy="167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3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Sugar Glider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2575" y="3295462"/>
            <a:ext cx="2428875" cy="1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550" y="1587925"/>
            <a:ext cx="2486024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50" y="1200175"/>
            <a:ext cx="15049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1450" y="3636500"/>
            <a:ext cx="33337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16400" y="1502200"/>
            <a:ext cx="19240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02574" y="126241"/>
            <a:ext cx="2933700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5350" y="3245275"/>
            <a:ext cx="2085974" cy="1809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3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Reptiles</a:t>
            </a:r>
            <a:endParaRPr lang="en" dirty="0"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7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hamel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-4763"/>
            <a:ext cx="60579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43050" y="0"/>
            <a:ext cx="5829300" cy="742950"/>
          </a:xfrm>
          <a:noFill/>
          <a:ln/>
        </p:spPr>
        <p:txBody>
          <a:bodyPr anchor="ctr"/>
          <a:lstStyle/>
          <a:p>
            <a:r>
              <a:rPr lang="en-US" altLang="en-US" sz="3300"/>
              <a:t>Chameleon</a:t>
            </a:r>
          </a:p>
        </p:txBody>
      </p:sp>
    </p:spTree>
    <p:extLst>
      <p:ext uri="{BB962C8B-B14F-4D97-AF65-F5344CB8AC3E}">
        <p14:creationId xmlns:p14="http://schemas.microsoft.com/office/powerpoint/2010/main" val="28743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American Shorthair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525" y="2167225"/>
            <a:ext cx="2590799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875" y="2214850"/>
            <a:ext cx="278130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6375" y="173587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4175" y="2140625"/>
            <a:ext cx="194310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50" y="2140625"/>
            <a:ext cx="1895474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2700" y="173600"/>
            <a:ext cx="2600325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075" y="125975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3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ec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57350" y="249818"/>
            <a:ext cx="5829300" cy="1102519"/>
          </a:xfrm>
          <a:noFill/>
          <a:ln/>
        </p:spPr>
        <p:txBody>
          <a:bodyPr anchor="ctr"/>
          <a:lstStyle/>
          <a:p>
            <a:r>
              <a:rPr lang="en-US" altLang="en-US" sz="3300" dirty="0"/>
              <a:t>Gecko</a:t>
            </a:r>
          </a:p>
        </p:txBody>
      </p:sp>
    </p:spTree>
    <p:extLst>
      <p:ext uri="{BB962C8B-B14F-4D97-AF65-F5344CB8AC3E}">
        <p14:creationId xmlns:p14="http://schemas.microsoft.com/office/powerpoint/2010/main" val="4095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igu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1348"/>
            <a:ext cx="6858000" cy="389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71650" y="97632"/>
            <a:ext cx="5829300" cy="1102519"/>
          </a:xfrm>
          <a:noFill/>
          <a:ln/>
        </p:spPr>
        <p:txBody>
          <a:bodyPr anchor="ctr"/>
          <a:lstStyle/>
          <a:p>
            <a:r>
              <a:rPr lang="en-US" altLang="en-US" sz="3300"/>
              <a:t>Iguana</a:t>
            </a:r>
          </a:p>
        </p:txBody>
      </p:sp>
    </p:spTree>
    <p:extLst>
      <p:ext uri="{BB962C8B-B14F-4D97-AF65-F5344CB8AC3E}">
        <p14:creationId xmlns:p14="http://schemas.microsoft.com/office/powerpoint/2010/main" val="42062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71650" y="97632"/>
            <a:ext cx="5829300" cy="1102519"/>
          </a:xfrm>
          <a:noFill/>
          <a:ln/>
        </p:spPr>
        <p:txBody>
          <a:bodyPr anchor="ctr"/>
          <a:lstStyle/>
          <a:p>
            <a:r>
              <a:rPr lang="en-US" altLang="en-US" sz="3300" dirty="0" smtClean="0"/>
              <a:t>Lizard</a:t>
            </a:r>
            <a:endParaRPr lang="en-US" altLang="en-US" sz="3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356239"/>
            <a:ext cx="5708043" cy="35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71650" y="97632"/>
            <a:ext cx="5829300" cy="1102519"/>
          </a:xfrm>
          <a:noFill/>
          <a:ln/>
        </p:spPr>
        <p:txBody>
          <a:bodyPr anchor="ctr"/>
          <a:lstStyle/>
          <a:p>
            <a:r>
              <a:rPr lang="en-US" altLang="en-US" sz="3300" dirty="0" smtClean="0"/>
              <a:t>Bearded Dragon</a:t>
            </a:r>
            <a:endParaRPr lang="en-US" altLang="en-US" sz="3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11" y="1584250"/>
            <a:ext cx="4599014" cy="30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Poultry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Veterinary Science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Chicken- Cornish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675" y="1975025"/>
            <a:ext cx="218122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5762" y="2041712"/>
            <a:ext cx="2285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64350" y="122600"/>
            <a:ext cx="20288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3600" y="113075"/>
            <a:ext cx="1247774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675" y="122600"/>
            <a:ext cx="23622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4325" y="1970275"/>
            <a:ext cx="1733550" cy="207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7475" y="270075"/>
            <a:ext cx="1219199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9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Chicken- Leghorns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3750" y="136125"/>
            <a:ext cx="23907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25" y="2148487"/>
            <a:ext cx="17907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4550" y="145650"/>
            <a:ext cx="223837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62425" y="126600"/>
            <a:ext cx="1352550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725" y="126600"/>
            <a:ext cx="21431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12850" y="2181825"/>
            <a:ext cx="2266949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11687" y="2148500"/>
            <a:ext cx="1400175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43750" y="2215150"/>
            <a:ext cx="262890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2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Chicken- Plymouth Rock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700" y="2381875"/>
            <a:ext cx="1657350" cy="16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7775" y="2065250"/>
            <a:ext cx="1619249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75" y="1990675"/>
            <a:ext cx="180022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1850" y="172600"/>
            <a:ext cx="1962149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27600" y="172600"/>
            <a:ext cx="1695449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75" y="50600"/>
            <a:ext cx="2286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00500" y="102987"/>
            <a:ext cx="24384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3050" y="2242925"/>
            <a:ext cx="1914524" cy="1838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56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Chicken- Rhode Island Red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425" y="228137"/>
            <a:ext cx="14763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075" y="2289750"/>
            <a:ext cx="1657350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0950" y="2194500"/>
            <a:ext cx="1752600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0750" y="228150"/>
            <a:ext cx="1704974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050" y="2118450"/>
            <a:ext cx="2190750" cy="163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3537" y="228150"/>
            <a:ext cx="2305050" cy="1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6600" y="172600"/>
            <a:ext cx="25336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16425" y="2061150"/>
            <a:ext cx="1600199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Duck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175" y="60875"/>
            <a:ext cx="23717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500" y="2189762"/>
            <a:ext cx="2476500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8475" y="161075"/>
            <a:ext cx="1047750" cy="1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4025" y="85312"/>
            <a:ext cx="26003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6575" y="2054025"/>
            <a:ext cx="1866900" cy="1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7350" y="2191825"/>
            <a:ext cx="2562225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1312" y="2104950"/>
            <a:ext cx="2019299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575" y="80550"/>
            <a:ext cx="2657475" cy="170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0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Burmese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550" y="176175"/>
            <a:ext cx="26955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0" y="2151750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50" y="195225"/>
            <a:ext cx="2486024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39125" y="195225"/>
            <a:ext cx="1609725" cy="180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83800" y="2132700"/>
            <a:ext cx="211455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61300" y="2220900"/>
            <a:ext cx="2533649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64300" y="266662"/>
            <a:ext cx="1104899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6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Goose</a:t>
            </a: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350" y="2194650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9700" y="2013675"/>
            <a:ext cx="1476375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8175" y="24587"/>
            <a:ext cx="2457450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200" y="2123675"/>
            <a:ext cx="12001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30325" y="129375"/>
            <a:ext cx="19812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050" y="57925"/>
            <a:ext cx="2447924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57175" y="2056537"/>
            <a:ext cx="1857374" cy="1819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7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Quail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5475" y="2182012"/>
            <a:ext cx="1419225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362" y="2214162"/>
            <a:ext cx="2447924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220112"/>
            <a:ext cx="2390775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5950" y="115075"/>
            <a:ext cx="170497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8550" y="21915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5125" y="67450"/>
            <a:ext cx="1676400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550" y="184125"/>
            <a:ext cx="2314574" cy="180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8050" y="184125"/>
            <a:ext cx="2266949" cy="1695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94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Turkey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0325" y="125412"/>
            <a:ext cx="134302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100" y="2278350"/>
            <a:ext cx="26289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9650" y="2306925"/>
            <a:ext cx="2305049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4775" y="2378362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8750" y="106362"/>
            <a:ext cx="2152649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2775" y="106375"/>
            <a:ext cx="2495549" cy="17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92075"/>
            <a:ext cx="185737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4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Maine Coon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275" y="2002175"/>
            <a:ext cx="1828799" cy="182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7975" y="2059325"/>
            <a:ext cx="2524125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00" y="2068850"/>
            <a:ext cx="1819275" cy="16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1850" y="218625"/>
            <a:ext cx="2209799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80225" y="166675"/>
            <a:ext cx="2524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00" y="138100"/>
            <a:ext cx="2809875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37725" y="2002175"/>
            <a:ext cx="1343025" cy="201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6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Manx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125" y="2138550"/>
            <a:ext cx="2409824" cy="18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137" y="2190937"/>
            <a:ext cx="2276475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050" y="2128725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6900" y="218650"/>
            <a:ext cx="2571749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050" y="149600"/>
            <a:ext cx="18668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86650" y="468675"/>
            <a:ext cx="16573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76675" y="135312"/>
            <a:ext cx="2562225" cy="170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50950" y="2227850"/>
            <a:ext cx="2286000" cy="172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Persian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3550"/>
            <a:ext cx="279082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1750" y="2198875"/>
            <a:ext cx="2628900" cy="16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0200" y="2208400"/>
            <a:ext cx="262890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18400" y="117837"/>
            <a:ext cx="25146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2082725"/>
            <a:ext cx="1600200" cy="169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99700" y="103550"/>
            <a:ext cx="24098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34175" y="2213162"/>
            <a:ext cx="2533650" cy="162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35250" y="3083800"/>
            <a:ext cx="732575" cy="77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Ragdoll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125" y="2281637"/>
            <a:ext cx="28194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8525" y="140487"/>
            <a:ext cx="23050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75" y="2138762"/>
            <a:ext cx="126682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1750" y="126575"/>
            <a:ext cx="2105025" cy="162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8125" y="169075"/>
            <a:ext cx="1657350" cy="166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3575" y="69050"/>
            <a:ext cx="18764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67250" y="2055425"/>
            <a:ext cx="2009774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92900" y="2055425"/>
            <a:ext cx="1447799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314</Words>
  <Application>Microsoft Office PowerPoint</Application>
  <PresentationFormat>On-screen Show (16:9)</PresentationFormat>
  <Paragraphs>77</Paragraphs>
  <Slides>52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5" baseType="lpstr">
      <vt:lpstr>Arial</vt:lpstr>
      <vt:lpstr>Georgia</vt:lpstr>
      <vt:lpstr>sketched</vt:lpstr>
      <vt:lpstr>Small Animal Breeds   </vt:lpstr>
      <vt:lpstr>Cat Breeds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Rabbit Breeds   </vt:lpstr>
      <vt:lpstr>Angora</vt:lpstr>
      <vt:lpstr>Californian</vt:lpstr>
      <vt:lpstr>Dutch</vt:lpstr>
      <vt:lpstr>English Spot</vt:lpstr>
      <vt:lpstr>Netherland Dwarf</vt:lpstr>
      <vt:lpstr>Mini-Rex</vt:lpstr>
      <vt:lpstr>Birds</vt:lpstr>
      <vt:lpstr>Cockatiel</vt:lpstr>
      <vt:lpstr>Cockatoo</vt:lpstr>
      <vt:lpstr>Love Birds</vt:lpstr>
      <vt:lpstr>Parakeet</vt:lpstr>
      <vt:lpstr>African Grey Parrot </vt:lpstr>
      <vt:lpstr>Canary </vt:lpstr>
      <vt:lpstr>Macaw</vt:lpstr>
      <vt:lpstr>Sun Conure</vt:lpstr>
      <vt:lpstr>Zebra Finch</vt:lpstr>
      <vt:lpstr>Small Mammals</vt:lpstr>
      <vt:lpstr>Chinchilla</vt:lpstr>
      <vt:lpstr>Ferret</vt:lpstr>
      <vt:lpstr>Gerbil</vt:lpstr>
      <vt:lpstr>Guinea Pig (Cavy)</vt:lpstr>
      <vt:lpstr>Hamster</vt:lpstr>
      <vt:lpstr>Hedgehog</vt:lpstr>
      <vt:lpstr>Sugar Glider</vt:lpstr>
      <vt:lpstr>Reptiles</vt:lpstr>
      <vt:lpstr>Chameleon</vt:lpstr>
      <vt:lpstr>Gecko</vt:lpstr>
      <vt:lpstr>Iguana</vt:lpstr>
      <vt:lpstr>Lizard</vt:lpstr>
      <vt:lpstr>Bearded Dragon</vt:lpstr>
      <vt:lpstr>Poultry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Breeds   </dc:title>
  <dc:creator>Carmen Honeycutt</dc:creator>
  <cp:lastModifiedBy>Carmen Honeycutt</cp:lastModifiedBy>
  <cp:revision>6</cp:revision>
  <dcterms:modified xsi:type="dcterms:W3CDTF">2017-07-18T12:47:35Z</dcterms:modified>
</cp:coreProperties>
</file>