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87" d="100"/>
          <a:sy n="87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B9B30B2-9C17-4640-8BA5-6E2EBD007803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40AC82C-0AA6-4307-9049-709AA70EEB5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Identification of Insects 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By: Daniela Rodriguez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1219200"/>
            <a:ext cx="3048000" cy="4800600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DESCRIPTION: </a:t>
            </a:r>
          </a:p>
          <a:p>
            <a:pPr marL="68580" indent="0">
              <a:buNone/>
            </a:pPr>
            <a:r>
              <a:rPr lang="en-US" dirty="0"/>
              <a:t>netlike pattern on the wings, which are dotted with brown </a:t>
            </a:r>
            <a:r>
              <a:rPr lang="en-US" dirty="0" smtClean="0"/>
              <a:t>and </a:t>
            </a:r>
            <a:r>
              <a:rPr lang="en-US" dirty="0"/>
              <a:t>black. The eggs, although small, are easily distinguished by their elongate and cylindrical shape.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42291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2971800"/>
            <a:ext cx="3452308" cy="952948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en-US" sz="5600" dirty="0" smtClean="0"/>
              <a:t>LACEBUG </a:t>
            </a:r>
            <a:endParaRPr lang="en-US" sz="5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9436"/>
            <a:ext cx="342450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3424508" cy="229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8" y="4267200"/>
            <a:ext cx="342450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348776"/>
            <a:ext cx="3424506" cy="227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100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2895599" cy="4876800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DESCRIPTION</a:t>
            </a:r>
            <a:r>
              <a:rPr lang="en-US" dirty="0"/>
              <a:t>: unarmored scale insects found in moist, warm climates. They are considered pests as they feed on plant juices of greenhouse plants, house plants and subtropical </a:t>
            </a:r>
            <a:r>
              <a:rPr lang="en-US" dirty="0" smtClean="0"/>
              <a:t>trees. 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4212166" cy="310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1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971800"/>
            <a:ext cx="4061908" cy="95294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5600" dirty="0" smtClean="0"/>
              <a:t>MEALYBUG </a:t>
            </a:r>
            <a:endParaRPr lang="en-US" sz="5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694"/>
            <a:ext cx="3352800" cy="239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6838"/>
            <a:ext cx="3352800" cy="239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4695" y="3703504"/>
            <a:ext cx="2377809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12880" r="6737" b="13420"/>
          <a:stretch/>
        </p:blipFill>
        <p:spPr bwMode="auto">
          <a:xfrm>
            <a:off x="5334000" y="4177144"/>
            <a:ext cx="3345873" cy="239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5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3000"/>
            <a:ext cx="3124200" cy="5029200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DESCRIPTION:</a:t>
            </a:r>
          </a:p>
          <a:p>
            <a:pPr marL="68580" indent="0">
              <a:buNone/>
            </a:pPr>
            <a:r>
              <a:rPr lang="en-US" dirty="0" smtClean="0"/>
              <a:t>Small </a:t>
            </a:r>
            <a:r>
              <a:rPr lang="en-US" dirty="0"/>
              <a:t>insects of the order </a:t>
            </a:r>
            <a:r>
              <a:rPr lang="en-US" dirty="0" err="1"/>
              <a:t>Hemiptera</a:t>
            </a:r>
            <a:r>
              <a:rPr lang="en-US" dirty="0"/>
              <a:t>, generally classified as the superfamily </a:t>
            </a:r>
            <a:r>
              <a:rPr lang="en-US" dirty="0" err="1"/>
              <a:t>Coccoidea</a:t>
            </a:r>
            <a:r>
              <a:rPr lang="en-US" dirty="0"/>
              <a:t>. There are about 8,000 species of scale insects. Adult males can have wings but never feed and die within a day or two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2895600"/>
            <a:ext cx="2514600" cy="95294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5600" dirty="0" smtClean="0"/>
              <a:t>SCALE </a:t>
            </a:r>
            <a:endParaRPr lang="en-US" sz="5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" y="304800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815" y="3693967"/>
            <a:ext cx="243493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5264"/>
            <a:ext cx="3276600" cy="245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29" y="4127785"/>
            <a:ext cx="3288616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86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990600"/>
            <a:ext cx="3657599" cy="518160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dirty="0" smtClean="0"/>
              <a:t>DESCRIPTION:</a:t>
            </a:r>
          </a:p>
          <a:p>
            <a:pPr marL="68580" indent="0">
              <a:buNone/>
            </a:pPr>
            <a:r>
              <a:rPr lang="en-US" dirty="0"/>
              <a:t>They generally live on the under sides of leaves of plants, where they may spin protective silk webs, and they can cause damage by puncturing the plant cells to feed.[2] Spider mites are known to feed on several hundred species of plant.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3556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4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3048000"/>
            <a:ext cx="4800600" cy="1052945"/>
          </a:xfrm>
        </p:spPr>
        <p:txBody>
          <a:bodyPr/>
          <a:lstStyle/>
          <a:p>
            <a:pPr marL="68580" indent="0">
              <a:buNone/>
            </a:pPr>
            <a:r>
              <a:rPr lang="en-US" sz="5600" dirty="0" smtClean="0"/>
              <a:t>SPIDER MITES 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42122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4267200"/>
            <a:ext cx="342122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11155" r="-258" b="-983"/>
          <a:stretch/>
        </p:blipFill>
        <p:spPr bwMode="auto">
          <a:xfrm>
            <a:off x="5333999" y="304800"/>
            <a:ext cx="342815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57" y="4277591"/>
            <a:ext cx="3421224" cy="22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990600"/>
            <a:ext cx="3048000" cy="4953000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en-US" dirty="0" smtClean="0"/>
              <a:t>DESCRIPTION</a:t>
            </a:r>
            <a:r>
              <a:rPr lang="en-US" dirty="0"/>
              <a:t>: species feed on a large variety of sources, both plant and animal, by puncturing them and sucking up the contents. A large number of </a:t>
            </a:r>
            <a:r>
              <a:rPr lang="en-US" dirty="0" err="1"/>
              <a:t>thrips</a:t>
            </a:r>
            <a:r>
              <a:rPr lang="en-US" dirty="0"/>
              <a:t> species are considered pests, because they feed on plants with commercial value.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1872"/>
            <a:ext cx="4255663" cy="311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754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971800"/>
            <a:ext cx="2438400" cy="952948"/>
          </a:xfrm>
        </p:spPr>
        <p:txBody>
          <a:bodyPr/>
          <a:lstStyle/>
          <a:p>
            <a:pPr marL="68580" indent="0">
              <a:buNone/>
            </a:pPr>
            <a:r>
              <a:rPr lang="en-US" sz="5600" dirty="0" smtClean="0"/>
              <a:t>THRIPS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200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77"/>
          <a:stretch/>
        </p:blipFill>
        <p:spPr bwMode="auto">
          <a:xfrm>
            <a:off x="457200" y="4343400"/>
            <a:ext cx="3200400" cy="221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321938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2509"/>
            <a:ext cx="320040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9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2743199" cy="4648199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DESCRIPTION: </a:t>
            </a:r>
          </a:p>
          <a:p>
            <a:pPr marL="68580" indent="0">
              <a:buNone/>
            </a:pPr>
            <a:r>
              <a:rPr lang="en-US" dirty="0"/>
              <a:t>are small sap sucking insects, among the most destructive insect pests on cultivated plants in temperate regions.[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1500" y="1638300"/>
            <a:ext cx="3276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1635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3200400" cy="48006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DESCRIPTION:</a:t>
            </a:r>
          </a:p>
          <a:p>
            <a:pPr marL="68580" indent="0">
              <a:buNone/>
            </a:pPr>
            <a:r>
              <a:rPr lang="en-US" dirty="0"/>
              <a:t>Whiteflies typically feed on the underside of plant leaves. </a:t>
            </a:r>
            <a:r>
              <a:rPr lang="en-US" dirty="0" smtClean="0"/>
              <a:t>Introducing </a:t>
            </a:r>
            <a:r>
              <a:rPr lang="en-US" dirty="0"/>
              <a:t>toxic saliva and decreasing the plants' overall turgor pressure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18288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8568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2971800"/>
            <a:ext cx="4061908" cy="102914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5600" dirty="0" smtClean="0"/>
              <a:t>WHITE FLIES </a:t>
            </a:r>
            <a:endParaRPr lang="en-US" sz="5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67284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365898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5583"/>
            <a:ext cx="3658985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4114800"/>
            <a:ext cx="3658985" cy="24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394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819400"/>
            <a:ext cx="3962400" cy="10668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5600" dirty="0" smtClean="0"/>
              <a:t>APHIDS </a:t>
            </a:r>
            <a:endParaRPr lang="en-US" sz="5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2289175"/>
            <a:ext cx="702945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4438"/>
            <a:ext cx="2667000" cy="224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b="12101"/>
          <a:stretch/>
        </p:blipFill>
        <p:spPr bwMode="auto">
          <a:xfrm>
            <a:off x="457201" y="4495800"/>
            <a:ext cx="2667000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8292"/>
            <a:ext cx="2705100" cy="222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636" y="4495800"/>
            <a:ext cx="2799628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3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371600"/>
            <a:ext cx="3047999" cy="4419600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DESCRIPTION: </a:t>
            </a:r>
          </a:p>
          <a:p>
            <a:pPr marL="68580" indent="0">
              <a:buNone/>
            </a:pPr>
            <a:r>
              <a:rPr lang="en-US" dirty="0" smtClean="0"/>
              <a:t>is </a:t>
            </a:r>
            <a:r>
              <a:rPr lang="en-US" dirty="0"/>
              <a:t>the larval stage of a moth native to Pennsylvania that is reported to feed on over 100 different plants, common in the southern part of the state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b="12401"/>
          <a:stretch/>
        </p:blipFill>
        <p:spPr bwMode="auto">
          <a:xfrm>
            <a:off x="3886200" y="1981200"/>
            <a:ext cx="4343400" cy="288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8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819400"/>
            <a:ext cx="4343400" cy="10668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5600" dirty="0" smtClean="0"/>
              <a:t>BAGWORM </a:t>
            </a:r>
            <a:endParaRPr lang="en-US" sz="5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1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5"/>
          <a:stretch/>
        </p:blipFill>
        <p:spPr bwMode="auto">
          <a:xfrm>
            <a:off x="457200" y="4267200"/>
            <a:ext cx="2438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2"/>
            <a:ext cx="24669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46697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2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3047999" cy="48006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DESCRIPTION:</a:t>
            </a:r>
          </a:p>
          <a:p>
            <a:pPr marL="68580" indent="0">
              <a:buNone/>
            </a:pPr>
            <a:r>
              <a:rPr lang="en-US" dirty="0"/>
              <a:t>the larval form of members of the </a:t>
            </a:r>
            <a:r>
              <a:rPr lang="en-US" dirty="0" smtClean="0"/>
              <a:t>order Lepidoptera </a:t>
            </a:r>
            <a:r>
              <a:rPr lang="en-US" dirty="0"/>
              <a:t>(the insect order comprising butterflies and </a:t>
            </a:r>
            <a:r>
              <a:rPr lang="en-US" dirty="0" smtClean="0"/>
              <a:t>moths), voracious </a:t>
            </a:r>
            <a:r>
              <a:rPr lang="en-US" dirty="0"/>
              <a:t>feeders and many of them are considered to be pests in agriculture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1" y="2057400"/>
            <a:ext cx="4114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2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971800"/>
            <a:ext cx="4800600" cy="876748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sz="5600" dirty="0" smtClean="0"/>
              <a:t>CATERPILLAR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1005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9435"/>
            <a:ext cx="3124200" cy="234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05150"/>
            <a:ext cx="3124200" cy="23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02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3200400" cy="431006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DESCRIPTION: </a:t>
            </a:r>
            <a:endParaRPr lang="en-US" dirty="0"/>
          </a:p>
          <a:p>
            <a:pPr marL="68580" indent="0">
              <a:buNone/>
            </a:pPr>
            <a:r>
              <a:rPr lang="en-US" dirty="0" smtClean="0"/>
              <a:t>iridescent </a:t>
            </a:r>
            <a:r>
              <a:rPr lang="en-US" dirty="0"/>
              <a:t>copper-colored elytra and green thorax and head, It is a clumsy flier, dropping several centimeters when it hits a wall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3592951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819400"/>
            <a:ext cx="6777317" cy="10668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5600" dirty="0" smtClean="0"/>
              <a:t>JAPANESE BEETLE </a:t>
            </a:r>
            <a:endParaRPr lang="en-US" sz="5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27385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"/>
            <a:ext cx="33098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4038600"/>
            <a:ext cx="3259996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4" b="4303"/>
          <a:stretch/>
        </p:blipFill>
        <p:spPr bwMode="auto">
          <a:xfrm>
            <a:off x="5891150" y="4038600"/>
            <a:ext cx="28289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5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1530454</TotalTime>
  <Words>351</Words>
  <Application>Microsoft Office PowerPoint</Application>
  <PresentationFormat>On-screen Show (4:3)</PresentationFormat>
  <Paragraphs>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Century Gothic</vt:lpstr>
      <vt:lpstr>Wingdings 2</vt:lpstr>
      <vt:lpstr>Austin</vt:lpstr>
      <vt:lpstr>Identification of Insects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Insects</dc:title>
  <dc:creator>Daniela Alejandra</dc:creator>
  <cp:lastModifiedBy>jlharris</cp:lastModifiedBy>
  <cp:revision>17</cp:revision>
  <dcterms:created xsi:type="dcterms:W3CDTF">2009-05-19T04:02:08Z</dcterms:created>
  <dcterms:modified xsi:type="dcterms:W3CDTF">2017-04-19T14:11:42Z</dcterms:modified>
</cp:coreProperties>
</file>