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6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0290B3-5F4D-4C89-AA69-7991A773272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8B0C9F-5529-4E8D-981A-175E7099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1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2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4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5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1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31B5-0368-4AD1-A133-63739C26B36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CEA5-CA98-49D4-A199-818258A5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Vet Science Equipment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20325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Bulb Syringe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475" y="1463576"/>
            <a:ext cx="4397675" cy="34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Pole (Dog Snare)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301" y="1690688"/>
            <a:ext cx="4132772" cy="41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3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- Butterfly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313" y="2508024"/>
            <a:ext cx="4914091" cy="36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7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- IV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526" y="2350413"/>
            <a:ext cx="5664948" cy="36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– Tomcat Urinary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654" y="2329373"/>
            <a:ext cx="2840072" cy="391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37" y="2329373"/>
            <a:ext cx="4477372" cy="44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8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Centrifuge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7162" y="2139786"/>
            <a:ext cx="5336516" cy="37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4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Clipper Blades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233" y="2544907"/>
            <a:ext cx="5297338" cy="30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Sterile Tray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0468" y="1873446"/>
            <a:ext cx="4131064" cy="4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00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Dehorner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500484"/>
            <a:ext cx="3065359" cy="3065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582" y="2500484"/>
            <a:ext cx="4105897" cy="34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4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Equipment (Float, Retractor or Scaler)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549" y="2562984"/>
            <a:ext cx="3671605" cy="2128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980" y="2815566"/>
            <a:ext cx="2149557" cy="2388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309" y="3795919"/>
            <a:ext cx="3072455" cy="30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7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Autoclave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269" y="1997101"/>
            <a:ext cx="5040252" cy="345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7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Drench Gun (Small Ruminant)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295" y="2649636"/>
            <a:ext cx="6211468" cy="19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4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 </a:t>
            </a:r>
            <a:r>
              <a:rPr lang="en-US" dirty="0" err="1"/>
              <a:t>Notcher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1456" y="1027906"/>
            <a:ext cx="4269087" cy="42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99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296" y="2739023"/>
            <a:ext cx="3856381" cy="3856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370" y="2739023"/>
            <a:ext cx="3980622" cy="30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0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Elizabethian</a:t>
            </a:r>
            <a:r>
              <a:rPr lang="en-US" dirty="0"/>
              <a:t> Collar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8274" y="1690688"/>
            <a:ext cx="4794849" cy="38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81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Emasculators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5837" y="1678587"/>
            <a:ext cx="4727725" cy="320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53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Endotracheal Tubes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9" y="1642473"/>
            <a:ext cx="6331789" cy="31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3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Fecal Loop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437" y="314939"/>
            <a:ext cx="4757918" cy="47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21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Fecalyzers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0663" y="1027906"/>
            <a:ext cx="4883450" cy="48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9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Tube for Small Animals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2168661"/>
            <a:ext cx="3776932" cy="31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84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Extractor - Calf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4999" y="659995"/>
            <a:ext cx="5568801" cy="55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Autoclave Tape Indicator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317" y="1690688"/>
            <a:ext cx="5489365" cy="43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84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Forceps – Alligator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410" y="1846275"/>
            <a:ext cx="5995179" cy="34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56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Forceps – Allis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641" y="884283"/>
            <a:ext cx="4809676" cy="48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6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Forceps – Babcock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408" y="2485358"/>
            <a:ext cx="6386243" cy="25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33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Forceps – Brown-Adson Thumb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245" y="1329974"/>
            <a:ext cx="4629709" cy="46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65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Forceps – Halstead Mosquito Hemostatic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845" y="2005716"/>
            <a:ext cx="5505630" cy="27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93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Forceps – Kelly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386" y="1827788"/>
            <a:ext cx="5154552" cy="29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0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Hoof Equipment (Knife or Rasp)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823" y="2619754"/>
            <a:ext cx="3637721" cy="3637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03" y="2532164"/>
            <a:ext cx="3725311" cy="37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49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Administration Kit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493" y="1437577"/>
            <a:ext cx="5967502" cy="45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54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Laryngoscopes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562" y="1130874"/>
            <a:ext cx="5107827" cy="37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92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Muzzle – Nylon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873" y="2524539"/>
            <a:ext cx="6645159" cy="35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Backhaus Towel Clamps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224" y="1979279"/>
            <a:ext cx="4562564" cy="28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7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Obstetrical Chain and Handle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258355"/>
            <a:ext cx="4421038" cy="50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20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 Holder (Mayo-</a:t>
            </a:r>
            <a:r>
              <a:rPr lang="en-US" dirty="0" err="1"/>
              <a:t>Hegar</a:t>
            </a:r>
            <a:r>
              <a:rPr lang="en-US" dirty="0"/>
              <a:t> or Olsen </a:t>
            </a:r>
            <a:r>
              <a:rPr lang="en-US" dirty="0" err="1"/>
              <a:t>Hegar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57350"/>
            <a:ext cx="5536721" cy="4106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72" y="2715246"/>
            <a:ext cx="3900902" cy="39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29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Ophthalmoscope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437" y="625489"/>
            <a:ext cx="4447367" cy="44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58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Otoscope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49" y="595141"/>
            <a:ext cx="4320037" cy="44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62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Paste Gun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437" y="573731"/>
            <a:ext cx="4499125" cy="44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5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 Tooth Nippers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1183332"/>
            <a:ext cx="4363528" cy="381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88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 Counting Tray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112" y="2222189"/>
            <a:ext cx="4393095" cy="43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8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Rumen Magnet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7675" y="2329132"/>
            <a:ext cx="6803360" cy="22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1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Scalpel Blade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252" y="2001328"/>
            <a:ext cx="6746169" cy="32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7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Scalpel Handle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725" y="690590"/>
            <a:ext cx="4295056" cy="43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7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Balling Gun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752" y="1409748"/>
            <a:ext cx="4199536" cy="35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65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Scissors (Bandage, Lister Bandage, </a:t>
            </a:r>
            <a:r>
              <a:rPr lang="en-US" dirty="0" err="1"/>
              <a:t>Littauer</a:t>
            </a:r>
            <a:r>
              <a:rPr lang="en-US" dirty="0"/>
              <a:t> Suture Removal, Mayo Dissecting, </a:t>
            </a:r>
            <a:r>
              <a:rPr lang="en-US" dirty="0" err="1"/>
              <a:t>Metzenbaum</a:t>
            </a:r>
            <a:r>
              <a:rPr lang="en-US" dirty="0"/>
              <a:t> Dissecting)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341" y="2452411"/>
            <a:ext cx="2049981" cy="2772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599" y="4770260"/>
            <a:ext cx="3453227" cy="1667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609" y="2618560"/>
            <a:ext cx="3534603" cy="1712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964" y="4932653"/>
            <a:ext cx="3409950" cy="1343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2784" y="2388512"/>
            <a:ext cx="2373174" cy="23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7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 Nitrate Sticks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745" y="2605089"/>
            <a:ext cx="9622509" cy="27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0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Animal Oxygen Cage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2512" y="1822419"/>
            <a:ext cx="4971601" cy="37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55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Snook Ovariohysterectomy Hook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279" y="1355859"/>
            <a:ext cx="5357723" cy="53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9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Staple Remover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3268" y="521972"/>
            <a:ext cx="4909419" cy="49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97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Stethoscope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8212" y="966462"/>
            <a:ext cx="6172830" cy="38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Drapes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499" y="745685"/>
            <a:ext cx="4569843" cy="41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386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Syringe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2" y="1031548"/>
            <a:ext cx="5772420" cy="38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99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Tattooing Instruments – Small &amp; Large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411" y="1522637"/>
            <a:ext cx="4999457" cy="49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4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Tourniquet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165" y="2402468"/>
            <a:ext cx="4356407" cy="3978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577" y="2668187"/>
            <a:ext cx="3447015" cy="34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2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Bandaging Material – Roll Gauze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256" y="1355860"/>
            <a:ext cx="5183487" cy="51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Bandaging Material – Vet Wrap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199" y="3315494"/>
            <a:ext cx="5011947" cy="32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Bands (Castration or Docking)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437" y="2929731"/>
            <a:ext cx="3274174" cy="3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9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Betadine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706" y="2385884"/>
            <a:ext cx="1589398" cy="4110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668" y="2377969"/>
            <a:ext cx="3355699" cy="44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195</Words>
  <Application>Microsoft Office PowerPoint</Application>
  <PresentationFormat>Widescreen</PresentationFormat>
  <Paragraphs>60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Vet Science Equipment</vt:lpstr>
      <vt:lpstr>Autoclave</vt:lpstr>
      <vt:lpstr>Autoclave Tape Indicator</vt:lpstr>
      <vt:lpstr>Backhaus Towel Clamps</vt:lpstr>
      <vt:lpstr>Balling Gun</vt:lpstr>
      <vt:lpstr>Bandaging Material – Roll Gauze</vt:lpstr>
      <vt:lpstr>Bandaging Material – Vet Wrap</vt:lpstr>
      <vt:lpstr>Bands (Castration or Docking)</vt:lpstr>
      <vt:lpstr>Betadine</vt:lpstr>
      <vt:lpstr>Bulb Syringe </vt:lpstr>
      <vt:lpstr>Catch Pole (Dog Snare)</vt:lpstr>
      <vt:lpstr>Catheter - Butterfly</vt:lpstr>
      <vt:lpstr>Catheter - IV</vt:lpstr>
      <vt:lpstr>Catheter – Tomcat Urinary</vt:lpstr>
      <vt:lpstr>Centrifuge </vt:lpstr>
      <vt:lpstr>Clipper Blades</vt:lpstr>
      <vt:lpstr>Cold Sterile Tray</vt:lpstr>
      <vt:lpstr>Dehorner</vt:lpstr>
      <vt:lpstr>Dental Equipment (Float, Retractor or Scaler)</vt:lpstr>
      <vt:lpstr>Drench Gun (Small Ruminant)</vt:lpstr>
      <vt:lpstr>Ear Notcher</vt:lpstr>
      <vt:lpstr>Elastrator</vt:lpstr>
      <vt:lpstr>Elizabethian Collar</vt:lpstr>
      <vt:lpstr>Emasculators</vt:lpstr>
      <vt:lpstr>Endotracheal Tubes</vt:lpstr>
      <vt:lpstr>Fecal Loop</vt:lpstr>
      <vt:lpstr>Fecalyzers</vt:lpstr>
      <vt:lpstr>Feeding Tube for Small Animals</vt:lpstr>
      <vt:lpstr>Fetal Extractor - Calf</vt:lpstr>
      <vt:lpstr>Forceps – Alligator </vt:lpstr>
      <vt:lpstr>Forceps – Allis Tissue</vt:lpstr>
      <vt:lpstr>Forceps – Babcock Tissue</vt:lpstr>
      <vt:lpstr>Forceps – Brown-Adson Thumb</vt:lpstr>
      <vt:lpstr>Forceps – Halstead Mosquito Hemostatic</vt:lpstr>
      <vt:lpstr>Forceps – Kelly</vt:lpstr>
      <vt:lpstr>Hoof Equipment (Knife or Rasp)</vt:lpstr>
      <vt:lpstr>IV Administration Kit</vt:lpstr>
      <vt:lpstr>Laryngoscopes</vt:lpstr>
      <vt:lpstr>Muzzle – Nylon </vt:lpstr>
      <vt:lpstr>Obstetrical Chain and Handle</vt:lpstr>
      <vt:lpstr>Needle Holder (Mayo-Hegar or Olsen Hegar)</vt:lpstr>
      <vt:lpstr>Ophthalmoscope</vt:lpstr>
      <vt:lpstr>Otoscope</vt:lpstr>
      <vt:lpstr>Paste Gun</vt:lpstr>
      <vt:lpstr>Pig Tooth Nippers</vt:lpstr>
      <vt:lpstr>Pill Counting Tray</vt:lpstr>
      <vt:lpstr>Rumen Magnet </vt:lpstr>
      <vt:lpstr>Scalpel Blade</vt:lpstr>
      <vt:lpstr>Scalpel Handle</vt:lpstr>
      <vt:lpstr>Scissors (Bandage, Lister Bandage, Littauer Suture Removal, Mayo Dissecting, Metzenbaum Dissecting)</vt:lpstr>
      <vt:lpstr>Silver Nitrate Sticks</vt:lpstr>
      <vt:lpstr>Small Animal Oxygen Cage</vt:lpstr>
      <vt:lpstr>Snook Ovariohysterectomy Hook</vt:lpstr>
      <vt:lpstr>Staple Remover</vt:lpstr>
      <vt:lpstr>Stethoscope </vt:lpstr>
      <vt:lpstr>Surgical Drapes</vt:lpstr>
      <vt:lpstr>Syringe</vt:lpstr>
      <vt:lpstr>Tattooing Instruments – Small &amp; Large</vt:lpstr>
      <vt:lpstr>Tourniquet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 Science Equipment</dc:title>
  <dc:creator>Carmen Honeycutt</dc:creator>
  <cp:lastModifiedBy>Brendan Hasbrouck</cp:lastModifiedBy>
  <cp:revision>11</cp:revision>
  <cp:lastPrinted>2017-07-18T12:04:57Z</cp:lastPrinted>
  <dcterms:created xsi:type="dcterms:W3CDTF">2016-10-04T16:29:53Z</dcterms:created>
  <dcterms:modified xsi:type="dcterms:W3CDTF">2018-05-30T22:39:56Z</dcterms:modified>
</cp:coreProperties>
</file>