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7442-FDA3-457F-867A-0CCE107274D6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5C8AD-5984-4C02-8DC0-43FAA81B3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7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1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6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5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2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D1757-6ABD-469D-9A06-DDAEE98F3E79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07BC-391B-4F6D-9EC6-8F0E7A51A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7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PARASITES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Vet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8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Flea Lava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42" y="1895475"/>
            <a:ext cx="8253916" cy="4143016"/>
          </a:xfrm>
        </p:spPr>
      </p:pic>
    </p:spTree>
    <p:extLst>
      <p:ext uri="{BB962C8B-B14F-4D97-AF65-F5344CB8AC3E}">
        <p14:creationId xmlns:p14="http://schemas.microsoft.com/office/powerpoint/2010/main" val="342682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Flea Tapeworm 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3" y="2001465"/>
            <a:ext cx="4300987" cy="3944552"/>
          </a:xfrm>
        </p:spPr>
      </p:pic>
    </p:spTree>
    <p:extLst>
      <p:ext uri="{BB962C8B-B14F-4D97-AF65-F5344CB8AC3E}">
        <p14:creationId xmlns:p14="http://schemas.microsoft.com/office/powerpoint/2010/main" val="286067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Flea Tapeworm Segment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22" y="2039428"/>
            <a:ext cx="8274156" cy="4119832"/>
          </a:xfrm>
        </p:spPr>
      </p:pic>
    </p:spTree>
    <p:extLst>
      <p:ext uri="{BB962C8B-B14F-4D97-AF65-F5344CB8AC3E}">
        <p14:creationId xmlns:p14="http://schemas.microsoft.com/office/powerpoint/2010/main" val="128300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Giardia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89" y="1690688"/>
            <a:ext cx="4236011" cy="3600609"/>
          </a:xfrm>
        </p:spPr>
      </p:pic>
    </p:spTree>
    <p:extLst>
      <p:ext uri="{BB962C8B-B14F-4D97-AF65-F5344CB8AC3E}">
        <p14:creationId xmlns:p14="http://schemas.microsoft.com/office/powerpoint/2010/main" val="302373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Heartworm Adult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13" y="1770576"/>
            <a:ext cx="5847787" cy="3518181"/>
          </a:xfrm>
        </p:spPr>
      </p:pic>
    </p:spTree>
    <p:extLst>
      <p:ext uri="{BB962C8B-B14F-4D97-AF65-F5344CB8AC3E}">
        <p14:creationId xmlns:p14="http://schemas.microsoft.com/office/powerpoint/2010/main" val="228673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Heartworm Microfilaria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17" y="2033587"/>
            <a:ext cx="6629079" cy="3728857"/>
          </a:xfrm>
        </p:spPr>
      </p:pic>
    </p:spTree>
    <p:extLst>
      <p:ext uri="{BB962C8B-B14F-4D97-AF65-F5344CB8AC3E}">
        <p14:creationId xmlns:p14="http://schemas.microsoft.com/office/powerpoint/2010/main" val="3097213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Hookworm Adult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90688"/>
            <a:ext cx="6172200" cy="3467100"/>
          </a:xfrm>
        </p:spPr>
      </p:pic>
    </p:spTree>
    <p:extLst>
      <p:ext uri="{BB962C8B-B14F-4D97-AF65-F5344CB8AC3E}">
        <p14:creationId xmlns:p14="http://schemas.microsoft.com/office/powerpoint/2010/main" val="326716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Hookworm 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451" y="1690688"/>
            <a:ext cx="4548741" cy="4548741"/>
          </a:xfrm>
        </p:spPr>
      </p:pic>
    </p:spTree>
    <p:extLst>
      <p:ext uri="{BB962C8B-B14F-4D97-AF65-F5344CB8AC3E}">
        <p14:creationId xmlns:p14="http://schemas.microsoft.com/office/powerpoint/2010/main" val="2446835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Horse Bots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124075"/>
            <a:ext cx="6604762" cy="3024981"/>
          </a:xfrm>
        </p:spPr>
      </p:pic>
    </p:spTree>
    <p:extLst>
      <p:ext uri="{BB962C8B-B14F-4D97-AF65-F5344CB8AC3E}">
        <p14:creationId xmlns:p14="http://schemas.microsoft.com/office/powerpoint/2010/main" val="56386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Horse </a:t>
            </a:r>
            <a:r>
              <a:rPr lang="en-US" dirty="0" err="1" smtClean="0"/>
              <a:t>Stronglyes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9" y="1690688"/>
            <a:ext cx="5284882" cy="3091656"/>
          </a:xfrm>
        </p:spPr>
      </p:pic>
    </p:spTree>
    <p:extLst>
      <p:ext uri="{BB962C8B-B14F-4D97-AF65-F5344CB8AC3E}">
        <p14:creationId xmlns:p14="http://schemas.microsoft.com/office/powerpoint/2010/main" val="326902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989" y="742801"/>
            <a:ext cx="9144000" cy="1224022"/>
          </a:xfrm>
        </p:spPr>
        <p:txBody>
          <a:bodyPr/>
          <a:lstStyle/>
          <a:p>
            <a:r>
              <a:rPr lang="en-US" dirty="0"/>
              <a:t>Blowfly (family </a:t>
            </a:r>
            <a:r>
              <a:rPr lang="en-US" dirty="0" err="1"/>
              <a:t>calliphoridae</a:t>
            </a:r>
            <a:r>
              <a:rPr lang="en-US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1" y="2297008"/>
            <a:ext cx="4524115" cy="430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15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Biting Lice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25" y="1690688"/>
            <a:ext cx="3675170" cy="3353593"/>
          </a:xfrm>
        </p:spPr>
      </p:pic>
    </p:spTree>
    <p:extLst>
      <p:ext uri="{BB962C8B-B14F-4D97-AF65-F5344CB8AC3E}">
        <p14:creationId xmlns:p14="http://schemas.microsoft.com/office/powerpoint/2010/main" val="4147008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Sucking Lice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58" y="1923420"/>
            <a:ext cx="6119683" cy="3959795"/>
          </a:xfrm>
        </p:spPr>
      </p:pic>
    </p:spTree>
    <p:extLst>
      <p:ext uri="{BB962C8B-B14F-4D97-AF65-F5344CB8AC3E}">
        <p14:creationId xmlns:p14="http://schemas.microsoft.com/office/powerpoint/2010/main" val="2754737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Liver Fluke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1845469"/>
            <a:ext cx="5969000" cy="2540000"/>
          </a:xfrm>
        </p:spPr>
      </p:pic>
    </p:spTree>
    <p:extLst>
      <p:ext uri="{BB962C8B-B14F-4D97-AF65-F5344CB8AC3E}">
        <p14:creationId xmlns:p14="http://schemas.microsoft.com/office/powerpoint/2010/main" val="1099857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Mosquito Adult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49" y="2143919"/>
            <a:ext cx="4213776" cy="3118194"/>
          </a:xfrm>
        </p:spPr>
      </p:pic>
    </p:spTree>
    <p:extLst>
      <p:ext uri="{BB962C8B-B14F-4D97-AF65-F5344CB8AC3E}">
        <p14:creationId xmlns:p14="http://schemas.microsoft.com/office/powerpoint/2010/main" val="2732434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Mosquito Larva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95" y="2036464"/>
            <a:ext cx="6291779" cy="4157303"/>
          </a:xfrm>
        </p:spPr>
      </p:pic>
    </p:spTree>
    <p:extLst>
      <p:ext uri="{BB962C8B-B14F-4D97-AF65-F5344CB8AC3E}">
        <p14:creationId xmlns:p14="http://schemas.microsoft.com/office/powerpoint/2010/main" val="181958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Red blood Cells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864" y="1996505"/>
            <a:ext cx="5172883" cy="387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0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Roundworm Adult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1461" y="1887884"/>
            <a:ext cx="5669077" cy="434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69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Roundworm 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694" y="2129564"/>
            <a:ext cx="4458869" cy="445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097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Sarcoptic</a:t>
            </a:r>
            <a:r>
              <a:rPr lang="en-US" dirty="0" smtClean="0"/>
              <a:t> Mite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988" y="2027596"/>
            <a:ext cx="5921362" cy="397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28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Taenia</a:t>
            </a:r>
            <a:r>
              <a:rPr lang="en-US" dirty="0" smtClean="0"/>
              <a:t> Tapeworm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9796" y="2028541"/>
            <a:ext cx="4884887" cy="419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1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Catwarble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72" y="1828711"/>
            <a:ext cx="6593372" cy="4347803"/>
          </a:xfrm>
        </p:spPr>
      </p:pic>
    </p:spTree>
    <p:extLst>
      <p:ext uri="{BB962C8B-B14F-4D97-AF65-F5344CB8AC3E}">
        <p14:creationId xmlns:p14="http://schemas.microsoft.com/office/powerpoint/2010/main" val="2528446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Taenia</a:t>
            </a:r>
            <a:r>
              <a:rPr lang="en-US" dirty="0" smtClean="0"/>
              <a:t> Tapeworm 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811" y="2203733"/>
            <a:ext cx="5700377" cy="38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26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Taenia</a:t>
            </a:r>
            <a:r>
              <a:rPr lang="en-US" dirty="0" smtClean="0"/>
              <a:t> Tapeworm Segment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3125" y="1853884"/>
            <a:ext cx="4988275" cy="42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9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Tick- American Dog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211" y="1678805"/>
            <a:ext cx="4355352" cy="435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63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Tick- Black Legged Deer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936" y="1517425"/>
            <a:ext cx="4453477" cy="495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662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Whipworm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150" y="1825625"/>
            <a:ext cx="50497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272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Whipworm Egg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7382" y="1528390"/>
            <a:ext cx="4749470" cy="474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48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6506" y="1811547"/>
            <a:ext cx="7236994" cy="36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5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Cocci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56" y="1832903"/>
            <a:ext cx="5900288" cy="4475218"/>
          </a:xfrm>
        </p:spPr>
      </p:pic>
    </p:spTree>
    <p:extLst>
      <p:ext uri="{BB962C8B-B14F-4D97-AF65-F5344CB8AC3E}">
        <p14:creationId xmlns:p14="http://schemas.microsoft.com/office/powerpoint/2010/main" val="269778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/>
              <a:t>C</a:t>
            </a:r>
            <a:r>
              <a:rPr lang="en-US" b="1" dirty="0" err="1" smtClean="0"/>
              <a:t>occidia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35" y="1690688"/>
            <a:ext cx="6255529" cy="4092903"/>
          </a:xfrm>
        </p:spPr>
      </p:pic>
    </p:spTree>
    <p:extLst>
      <p:ext uri="{BB962C8B-B14F-4D97-AF65-F5344CB8AC3E}">
        <p14:creationId xmlns:p14="http://schemas.microsoft.com/office/powerpoint/2010/main" val="117880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Demodectic</a:t>
            </a:r>
            <a:r>
              <a:rPr lang="en-US" dirty="0" smtClean="0"/>
              <a:t> Mite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167" y="1887678"/>
            <a:ext cx="6155666" cy="426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4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 Mite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691" y="1865141"/>
            <a:ext cx="6828617" cy="44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Eosinophils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3532" y="1237427"/>
            <a:ext cx="5442279" cy="54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862138"/>
            <a:ext cx="3429000" cy="3076575"/>
          </a:xfrm>
        </p:spPr>
      </p:pic>
    </p:spTree>
    <p:extLst>
      <p:ext uri="{BB962C8B-B14F-4D97-AF65-F5344CB8AC3E}">
        <p14:creationId xmlns:p14="http://schemas.microsoft.com/office/powerpoint/2010/main" val="358384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78</Words>
  <Application>Microsoft Office PowerPoint</Application>
  <PresentationFormat>Widescreen</PresentationFormat>
  <Paragraphs>37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PARASITES </vt:lpstr>
      <vt:lpstr>Blowfly (family calliphoridae)</vt:lpstr>
      <vt:lpstr>Catwarble</vt:lpstr>
      <vt:lpstr>Cocci</vt:lpstr>
      <vt:lpstr>Coccidia</vt:lpstr>
      <vt:lpstr>Demodectic Mite</vt:lpstr>
      <vt:lpstr>Ear Mite</vt:lpstr>
      <vt:lpstr>Eosinophils</vt:lpstr>
      <vt:lpstr>Flea</vt:lpstr>
      <vt:lpstr>Flea Lava</vt:lpstr>
      <vt:lpstr>Flea Tapeworm Egg</vt:lpstr>
      <vt:lpstr>Flea Tapeworm Segment</vt:lpstr>
      <vt:lpstr>Giardia</vt:lpstr>
      <vt:lpstr>Heartworm Adult</vt:lpstr>
      <vt:lpstr>Heartworm Microfilaria</vt:lpstr>
      <vt:lpstr>Hookworm Adult</vt:lpstr>
      <vt:lpstr>Hookworm Egg</vt:lpstr>
      <vt:lpstr>Horse Bots</vt:lpstr>
      <vt:lpstr>Horse Stronglyes</vt:lpstr>
      <vt:lpstr>Biting Lice</vt:lpstr>
      <vt:lpstr>Sucking Lice</vt:lpstr>
      <vt:lpstr>Liver Fluke</vt:lpstr>
      <vt:lpstr>Mosquito Adult</vt:lpstr>
      <vt:lpstr>Mosquito Larva</vt:lpstr>
      <vt:lpstr>Red blood Cells </vt:lpstr>
      <vt:lpstr>Roundworm Adult</vt:lpstr>
      <vt:lpstr>Roundworm Egg</vt:lpstr>
      <vt:lpstr>Sarcoptic Mite</vt:lpstr>
      <vt:lpstr>Taenia Tapeworm</vt:lpstr>
      <vt:lpstr>Taenia Tapeworm Egg</vt:lpstr>
      <vt:lpstr>Taenia Tapeworm Segment</vt:lpstr>
      <vt:lpstr>Tick- American Dog</vt:lpstr>
      <vt:lpstr>Tick- Black Legged Deer</vt:lpstr>
      <vt:lpstr>Whipworm </vt:lpstr>
      <vt:lpstr>Whipworm Egg</vt:lpstr>
      <vt:lpstr>Yeast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</dc:title>
  <dc:creator>Carmen Honeycutt</dc:creator>
  <cp:lastModifiedBy>jlharris</cp:lastModifiedBy>
  <cp:revision>9</cp:revision>
  <dcterms:created xsi:type="dcterms:W3CDTF">2016-09-15T19:29:18Z</dcterms:created>
  <dcterms:modified xsi:type="dcterms:W3CDTF">2016-11-01T14:50:27Z</dcterms:modified>
</cp:coreProperties>
</file>